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  <p:sldMasterId id="2147483732" r:id="rId9"/>
    <p:sldMasterId id="2147483744" r:id="rId10"/>
    <p:sldMasterId id="2147483756" r:id="rId11"/>
    <p:sldMasterId id="2147483768" r:id="rId12"/>
    <p:sldMasterId id="2147483780" r:id="rId13"/>
    <p:sldMasterId id="2147483792" r:id="rId14"/>
    <p:sldMasterId id="2147483804" r:id="rId15"/>
  </p:sldMasterIdLst>
  <p:sldIdLst>
    <p:sldId id="257" r:id="rId16"/>
    <p:sldId id="259" r:id="rId17"/>
  </p:sldIdLst>
  <p:sldSz cx="9906000" cy="6858000" type="A4"/>
  <p:notesSz cx="7099300" cy="10234930"/>
  <p:defaultTextStyle>
    <a:defPPr>
      <a:defRPr lang="en-US"/>
    </a:defPPr>
    <a:lvl1pPr marL="0" lvl="0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1pPr>
    <a:lvl2pPr marL="457200" lvl="1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2pPr>
    <a:lvl3pPr marL="914400" lvl="2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3pPr>
    <a:lvl4pPr marL="1371600" lvl="3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4pPr>
    <a:lvl5pPr marL="1828800" lvl="4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5pPr>
    <a:lvl6pPr marL="2286000" lvl="5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6pPr>
    <a:lvl7pPr marL="2743200" lvl="6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7pPr>
    <a:lvl8pPr marL="3200400" lvl="7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8pPr>
    <a:lvl9pPr marL="3657600" lvl="8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rgbClr val="000000"/>
        </a:solidFill>
        <a:latin typeface="Gill Sans" panose="020B0502020104020203" charset="0"/>
        <a:ea typeface="华文细黑" pitchFamily="2" charset="-122"/>
        <a:cs typeface="+mn-cs"/>
        <a:sym typeface="Gill Sans" panose="020B0502020104020203" charset="0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2.xml"/><Relationship Id="rId16" Type="http://schemas.openxmlformats.org/officeDocument/2006/relationships/slide" Target="slides/slide1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8.xml"/><Relationship Id="rId8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101.xml"/><Relationship Id="rId12" Type="http://schemas.openxmlformats.org/officeDocument/2006/relationships/theme" Target="../theme/theme10.xml"/><Relationship Id="rId11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2.xml"/><Relationship Id="rId12" Type="http://schemas.openxmlformats.org/officeDocument/2006/relationships/theme" Target="../theme/theme11.xml"/><Relationship Id="rId11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1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23.xml"/><Relationship Id="rId12" Type="http://schemas.openxmlformats.org/officeDocument/2006/relationships/theme" Target="../theme/theme12.xml"/><Relationship Id="rId11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22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1.xml"/><Relationship Id="rId8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4.xml"/><Relationship Id="rId12" Type="http://schemas.openxmlformats.org/officeDocument/2006/relationships/theme" Target="../theme/theme13.xml"/><Relationship Id="rId11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33.xml"/></Relationships>
</file>

<file path=ppt/slideMasters/_rels/slideMaster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2.xml"/><Relationship Id="rId8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2" Type="http://schemas.openxmlformats.org/officeDocument/2006/relationships/theme" Target="../theme/theme14.xml"/><Relationship Id="rId11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7.xml"/><Relationship Id="rId8" Type="http://schemas.openxmlformats.org/officeDocument/2006/relationships/slideLayout" Target="../slideLayouts/slideLayout96.xml"/><Relationship Id="rId7" Type="http://schemas.openxmlformats.org/officeDocument/2006/relationships/slideLayout" Target="../slideLayouts/slideLayout95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3" Type="http://schemas.openxmlformats.org/officeDocument/2006/relationships/slideLayout" Target="../slideLayouts/slideLayout91.xml"/><Relationship Id="rId2" Type="http://schemas.openxmlformats.org/officeDocument/2006/relationships/slideLayout" Target="../slideLayouts/slideLayout90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9.xml"/></Relationships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